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291" r:id="rId7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galin" charset="1" panose="000005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Poppins Thin" charset="1" panose="000003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Extra-Light" charset="1" panose="00000300000000000000"/>
      <p:regular r:id="rId17"/>
    </p:embeddedFont>
    <p:embeddedFont>
      <p:font typeface="Poppins Extra-Light Italics" charset="1" panose="000003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 Light Italics" charset="1" panose="000004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Ultra-Bold" charset="1" panose="00000900000000000000"/>
      <p:regular r:id="rId25"/>
    </p:embeddedFont>
    <p:embeddedFont>
      <p:font typeface="Poppins Ultra-Bold Italics" charset="1" panose="00000900000000000000"/>
      <p:regular r:id="rId26"/>
    </p:embeddedFont>
    <p:embeddedFont>
      <p:font typeface="Poppins Heavy" charset="1" panose="00000A00000000000000"/>
      <p:regular r:id="rId27"/>
    </p:embeddedFont>
    <p:embeddedFont>
      <p:font typeface="Poppins Heavy Italics" charset="1" panose="00000A00000000000000"/>
      <p:regular r:id="rId28"/>
    </p:embeddedFont>
    <p:embeddedFont>
      <p:font typeface="Roca One" charset="1" panose="00000500000000000000"/>
      <p:regular r:id="rId29"/>
    </p:embeddedFont>
    <p:embeddedFont>
      <p:font typeface="Roca One Bold" charset="1" panose="00000800000000000000"/>
      <p:regular r:id="rId30"/>
    </p:embeddedFont>
    <p:embeddedFont>
      <p:font typeface="Roca One Italics" charset="1" panose="00000500000000000000"/>
      <p:regular r:id="rId31"/>
    </p:embeddedFont>
    <p:embeddedFont>
      <p:font typeface="Roca One Bold Italics" charset="1" panose="00000800000000000000"/>
      <p:regular r:id="rId32"/>
    </p:embeddedFont>
    <p:embeddedFont>
      <p:font typeface="Roca One Thin" charset="1" panose="00000200000000000000"/>
      <p:regular r:id="rId33"/>
    </p:embeddedFont>
    <p:embeddedFont>
      <p:font typeface="Roca One Thin Italics" charset="1" panose="00000200000000000000"/>
      <p:regular r:id="rId34"/>
    </p:embeddedFont>
    <p:embeddedFont>
      <p:font typeface="Roca One Light" charset="1" panose="00000400000000000000"/>
      <p:regular r:id="rId35"/>
    </p:embeddedFont>
    <p:embeddedFont>
      <p:font typeface="Roca One Light Italics" charset="1" panose="00000400000000000000"/>
      <p:regular r:id="rId36"/>
    </p:embeddedFont>
    <p:embeddedFont>
      <p:font typeface="Roca One Ultra-Bold" charset="1" panose="00000A00000000000000"/>
      <p:regular r:id="rId37"/>
    </p:embeddedFont>
    <p:embeddedFont>
      <p:font typeface="Roca One Ultra-Bold Italics" charset="1" panose="00000A00000000000000"/>
      <p:regular r:id="rId38"/>
    </p:embeddedFont>
    <p:embeddedFont>
      <p:font typeface="Roca One Heavy" charset="1" panose="00000A00000000000000"/>
      <p:regular r:id="rId39"/>
    </p:embeddedFont>
    <p:embeddedFont>
      <p:font typeface="Roca One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61" Target="slides/slide21.xml" Type="http://schemas.openxmlformats.org/officeDocument/2006/relationships/slide"/><Relationship Id="rId62" Target="slides/slide22.xml" Type="http://schemas.openxmlformats.org/officeDocument/2006/relationships/slide"/><Relationship Id="rId63" Target="slides/slide23.xml" Type="http://schemas.openxmlformats.org/officeDocument/2006/relationships/slide"/><Relationship Id="rId64" Target="slides/slide24.xml" Type="http://schemas.openxmlformats.org/officeDocument/2006/relationships/slide"/><Relationship Id="rId65" Target="slides/slide25.xml" Type="http://schemas.openxmlformats.org/officeDocument/2006/relationships/slide"/><Relationship Id="rId66" Target="slides/slide26.xml" Type="http://schemas.openxmlformats.org/officeDocument/2006/relationships/slide"/><Relationship Id="rId67" Target="slides/slide27.xml" Type="http://schemas.openxmlformats.org/officeDocument/2006/relationships/slide"/><Relationship Id="rId68" Target="slides/slide28.xml" Type="http://schemas.openxmlformats.org/officeDocument/2006/relationships/slide"/><Relationship Id="rId69" Target="slides/slide29.xml" Type="http://schemas.openxmlformats.org/officeDocument/2006/relationships/slide"/><Relationship Id="rId7" Target="fonts/font7.fntdata" Type="http://schemas.openxmlformats.org/officeDocument/2006/relationships/font"/><Relationship Id="rId70" Target="slides/slide30.xml" Type="http://schemas.openxmlformats.org/officeDocument/2006/relationships/slide"/><Relationship Id="rId71" Target="slides/slide31.xml" Type="http://schemas.openxmlformats.org/officeDocument/2006/relationships/slide"/><Relationship Id="rId72" Target="slides/slide32.xml" Type="http://schemas.openxmlformats.org/officeDocument/2006/relationships/slide"/><Relationship Id="rId73" Target="slides/slide33.xml" Type="http://schemas.openxmlformats.org/officeDocument/2006/relationships/slide"/><Relationship Id="rId74" Target="slides/slide34.xml" Type="http://schemas.openxmlformats.org/officeDocument/2006/relationships/slide"/><Relationship Id="rId75" Target="slides/slide35.xml" Type="http://schemas.openxmlformats.org/officeDocument/2006/relationships/slide"/><Relationship Id="rId76" Target="slides/slide36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7816" y="174115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4851" y="830319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16153">
            <a:off x="15766686" y="7404692"/>
            <a:ext cx="1847411" cy="2762484"/>
          </a:xfrm>
          <a:custGeom>
            <a:avLst/>
            <a:gdLst/>
            <a:ahLst/>
            <a:cxnLst/>
            <a:rect r="r" b="b" t="t" l="l"/>
            <a:pathLst>
              <a:path h="2762484" w="1847411">
                <a:moveTo>
                  <a:pt x="0" y="0"/>
                </a:moveTo>
                <a:lnTo>
                  <a:pt x="1847411" y="0"/>
                </a:lnTo>
                <a:lnTo>
                  <a:pt x="1847411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653" y="3813453"/>
            <a:ext cx="15505647" cy="275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0599">
                <a:solidFill>
                  <a:srgbClr val="2E2C7F"/>
                </a:solidFill>
                <a:latin typeface="Gagalin"/>
              </a:rPr>
              <a:t>RESTAURANT </a:t>
            </a:r>
          </a:p>
          <a:p>
            <a:pPr algn="ctr">
              <a:lnSpc>
                <a:spcPts val="10599"/>
              </a:lnSpc>
            </a:pPr>
            <a:r>
              <a:rPr lang="en-US" sz="10599">
                <a:solidFill>
                  <a:srgbClr val="2E2C7F"/>
                </a:solidFill>
                <a:latin typeface="Gagalin"/>
              </a:rPr>
              <a:t>MANAGEMENT SYSTEM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807" y="-993840"/>
            <a:ext cx="5262041" cy="2183747"/>
          </a:xfrm>
          <a:custGeom>
            <a:avLst/>
            <a:gdLst/>
            <a:ahLst/>
            <a:cxnLst/>
            <a:rect r="r" b="b" t="t" l="l"/>
            <a:pathLst>
              <a:path h="2183747" w="5262041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31345" y="-2235847"/>
            <a:ext cx="4078795" cy="4114800"/>
          </a:xfrm>
          <a:custGeom>
            <a:avLst/>
            <a:gdLst/>
            <a:ahLst/>
            <a:cxnLst/>
            <a:rect r="r" b="b" t="t" l="l"/>
            <a:pathLst>
              <a:path h="4114800" w="4078795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76212" y="2798603"/>
            <a:ext cx="1036023" cy="722626"/>
          </a:xfrm>
          <a:custGeom>
            <a:avLst/>
            <a:gdLst/>
            <a:ahLst/>
            <a:cxnLst/>
            <a:rect r="r" b="b" t="t" l="l"/>
            <a:pathLst>
              <a:path h="722626" w="1036023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89079" y="8544563"/>
            <a:ext cx="1036023" cy="722626"/>
          </a:xfrm>
          <a:custGeom>
            <a:avLst/>
            <a:gdLst/>
            <a:ahLst/>
            <a:cxnLst/>
            <a:rect r="r" b="b" t="t" l="l"/>
            <a:pathLst>
              <a:path h="722626" w="1036023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796007" y="4261658"/>
            <a:ext cx="6114861" cy="262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food managemnet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4000550"/>
            <a:ext cx="3067396" cy="4114800"/>
          </a:xfrm>
          <a:custGeom>
            <a:avLst/>
            <a:gdLst/>
            <a:ahLst/>
            <a:cxnLst/>
            <a:rect r="r" b="b" t="t" l="l"/>
            <a:pathLst>
              <a:path h="4114800" w="3067396">
                <a:moveTo>
                  <a:pt x="0" y="0"/>
                </a:moveTo>
                <a:lnTo>
                  <a:pt x="3067396" y="0"/>
                </a:lnTo>
                <a:lnTo>
                  <a:pt x="30673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16153">
            <a:off x="11436639" y="3302696"/>
            <a:ext cx="3028673" cy="4528857"/>
          </a:xfrm>
          <a:custGeom>
            <a:avLst/>
            <a:gdLst/>
            <a:ahLst/>
            <a:cxnLst/>
            <a:rect r="r" b="b" t="t" l="l"/>
            <a:pathLst>
              <a:path h="4528857" w="3028673">
                <a:moveTo>
                  <a:pt x="0" y="0"/>
                </a:moveTo>
                <a:lnTo>
                  <a:pt x="3028672" y="0"/>
                </a:lnTo>
                <a:lnTo>
                  <a:pt x="3028672" y="4528856"/>
                </a:lnTo>
                <a:lnTo>
                  <a:pt x="0" y="45288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9081"/>
            <a:ext cx="16230600" cy="9968837"/>
          </a:xfrm>
          <a:custGeom>
            <a:avLst/>
            <a:gdLst/>
            <a:ahLst/>
            <a:cxnLst/>
            <a:rect r="r" b="b" t="t" l="l"/>
            <a:pathLst>
              <a:path h="9968837" w="16230600">
                <a:moveTo>
                  <a:pt x="0" y="0"/>
                </a:moveTo>
                <a:lnTo>
                  <a:pt x="16230600" y="0"/>
                </a:lnTo>
                <a:lnTo>
                  <a:pt x="16230600" y="9968838"/>
                </a:lnTo>
                <a:lnTo>
                  <a:pt x="0" y="9968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63483" y="1797519"/>
            <a:ext cx="7361035" cy="3943411"/>
          </a:xfrm>
          <a:custGeom>
            <a:avLst/>
            <a:gdLst/>
            <a:ahLst/>
            <a:cxnLst/>
            <a:rect r="r" b="b" t="t" l="l"/>
            <a:pathLst>
              <a:path h="3943411" w="7361035">
                <a:moveTo>
                  <a:pt x="0" y="0"/>
                </a:moveTo>
                <a:lnTo>
                  <a:pt x="7361034" y="0"/>
                </a:lnTo>
                <a:lnTo>
                  <a:pt x="7361034" y="3943411"/>
                </a:lnTo>
                <a:lnTo>
                  <a:pt x="0" y="3943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76041" y="6315917"/>
            <a:ext cx="10935918" cy="2179705"/>
          </a:xfrm>
          <a:custGeom>
            <a:avLst/>
            <a:gdLst/>
            <a:ahLst/>
            <a:cxnLst/>
            <a:rect r="r" b="b" t="t" l="l"/>
            <a:pathLst>
              <a:path h="2179705" w="10935918">
                <a:moveTo>
                  <a:pt x="0" y="0"/>
                </a:moveTo>
                <a:lnTo>
                  <a:pt x="10935918" y="0"/>
                </a:lnTo>
                <a:lnTo>
                  <a:pt x="10935918" y="2179705"/>
                </a:lnTo>
                <a:lnTo>
                  <a:pt x="0" y="2179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04" t="0" r="-460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24683">
            <a:off x="72025" y="-6805"/>
            <a:ext cx="4536243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Class food  Item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4774" y="1028700"/>
            <a:ext cx="10614526" cy="1079143"/>
          </a:xfrm>
          <a:custGeom>
            <a:avLst/>
            <a:gdLst/>
            <a:ahLst/>
            <a:cxnLst/>
            <a:rect r="r" b="b" t="t" l="l"/>
            <a:pathLst>
              <a:path h="1079143" w="10614526">
                <a:moveTo>
                  <a:pt x="0" y="0"/>
                </a:moveTo>
                <a:lnTo>
                  <a:pt x="10614526" y="0"/>
                </a:lnTo>
                <a:lnTo>
                  <a:pt x="10614526" y="1079143"/>
                </a:lnTo>
                <a:lnTo>
                  <a:pt x="0" y="1079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57919" y="3011196"/>
            <a:ext cx="11972161" cy="6899398"/>
          </a:xfrm>
          <a:custGeom>
            <a:avLst/>
            <a:gdLst/>
            <a:ahLst/>
            <a:cxnLst/>
            <a:rect r="r" b="b" t="t" l="l"/>
            <a:pathLst>
              <a:path h="6899398" w="11972161">
                <a:moveTo>
                  <a:pt x="0" y="0"/>
                </a:moveTo>
                <a:lnTo>
                  <a:pt x="11972162" y="0"/>
                </a:lnTo>
                <a:lnTo>
                  <a:pt x="11972162" y="6899398"/>
                </a:lnTo>
                <a:lnTo>
                  <a:pt x="0" y="6899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24683">
            <a:off x="378398" y="222063"/>
            <a:ext cx="5005584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</a:pPr>
            <a:r>
              <a:rPr lang="en-US" sz="7518">
                <a:solidFill>
                  <a:srgbClr val="000000"/>
                </a:solidFill>
                <a:latin typeface="Gagalin"/>
              </a:rPr>
              <a:t>Class food</a:t>
            </a:r>
          </a:p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mana</a:t>
            </a:r>
            <a:r>
              <a:rPr lang="en-US" sz="7518">
                <a:solidFill>
                  <a:srgbClr val="000000"/>
                </a:solidFill>
                <a:latin typeface="Gagalin"/>
              </a:rPr>
              <a:t>ger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6313" y="286614"/>
            <a:ext cx="15762987" cy="9713772"/>
          </a:xfrm>
          <a:custGeom>
            <a:avLst/>
            <a:gdLst/>
            <a:ahLst/>
            <a:cxnLst/>
            <a:rect r="r" b="b" t="t" l="l"/>
            <a:pathLst>
              <a:path h="9713772" w="15762987">
                <a:moveTo>
                  <a:pt x="0" y="0"/>
                </a:moveTo>
                <a:lnTo>
                  <a:pt x="15762987" y="0"/>
                </a:lnTo>
                <a:lnTo>
                  <a:pt x="15762987" y="9713772"/>
                </a:lnTo>
                <a:lnTo>
                  <a:pt x="0" y="9713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536995" y="4269984"/>
            <a:ext cx="5859911" cy="262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CUSTOMER management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3292" y="3622741"/>
            <a:ext cx="2902804" cy="4114800"/>
          </a:xfrm>
          <a:custGeom>
            <a:avLst/>
            <a:gdLst/>
            <a:ahLst/>
            <a:cxnLst/>
            <a:rect r="r" b="b" t="t" l="l"/>
            <a:pathLst>
              <a:path h="4114800" w="2902804">
                <a:moveTo>
                  <a:pt x="0" y="0"/>
                </a:moveTo>
                <a:lnTo>
                  <a:pt x="2902804" y="0"/>
                </a:lnTo>
                <a:lnTo>
                  <a:pt x="29028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06613" y="3622741"/>
            <a:ext cx="5262041" cy="2183747"/>
          </a:xfrm>
          <a:custGeom>
            <a:avLst/>
            <a:gdLst/>
            <a:ahLst/>
            <a:cxnLst/>
            <a:rect r="r" b="b" t="t" l="l"/>
            <a:pathLst>
              <a:path h="2183747" w="5262041">
                <a:moveTo>
                  <a:pt x="0" y="0"/>
                </a:moveTo>
                <a:lnTo>
                  <a:pt x="5262041" y="0"/>
                </a:lnTo>
                <a:lnTo>
                  <a:pt x="526204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6627" y="907626"/>
            <a:ext cx="17281641" cy="8436062"/>
          </a:xfrm>
          <a:custGeom>
            <a:avLst/>
            <a:gdLst/>
            <a:ahLst/>
            <a:cxnLst/>
            <a:rect r="r" b="b" t="t" l="l"/>
            <a:pathLst>
              <a:path h="8436062" w="17281641">
                <a:moveTo>
                  <a:pt x="0" y="0"/>
                </a:moveTo>
                <a:lnTo>
                  <a:pt x="17281640" y="0"/>
                </a:lnTo>
                <a:lnTo>
                  <a:pt x="17281640" y="8436061"/>
                </a:lnTo>
                <a:lnTo>
                  <a:pt x="0" y="8436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29024" y="984514"/>
            <a:ext cx="8872504" cy="4158986"/>
          </a:xfrm>
          <a:custGeom>
            <a:avLst/>
            <a:gdLst/>
            <a:ahLst/>
            <a:cxnLst/>
            <a:rect r="r" b="b" t="t" l="l"/>
            <a:pathLst>
              <a:path h="4158986" w="8872504">
                <a:moveTo>
                  <a:pt x="0" y="0"/>
                </a:moveTo>
                <a:lnTo>
                  <a:pt x="8872503" y="0"/>
                </a:lnTo>
                <a:lnTo>
                  <a:pt x="8872503" y="4158986"/>
                </a:lnTo>
                <a:lnTo>
                  <a:pt x="0" y="415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378398" y="222063"/>
            <a:ext cx="5005584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Class customer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1604" y="6109746"/>
            <a:ext cx="7160160" cy="142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// Method:     </a:t>
            </a:r>
            <a:r>
              <a:rPr lang="en-US" sz="4200">
                <a:solidFill>
                  <a:srgbClr val="000000"/>
                </a:solidFill>
                <a:latin typeface="Roca One"/>
              </a:rPr>
              <a:t>Getter Setter</a:t>
            </a:r>
            <a:r>
              <a:rPr lang="en-US" sz="4200">
                <a:solidFill>
                  <a:srgbClr val="000000"/>
                </a:solidFill>
                <a:latin typeface="Roca One"/>
              </a:rPr>
              <a:t> </a:t>
            </a:r>
          </a:p>
          <a:p>
            <a:pPr algn="ctr">
              <a:lnSpc>
                <a:spcPts val="3457"/>
              </a:lnSpc>
            </a:pPr>
          </a:p>
          <a:p>
            <a:pPr algn="ctr">
              <a:lnSpc>
                <a:spcPts val="3457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2182" y="2444015"/>
            <a:ext cx="11987219" cy="989348"/>
          </a:xfrm>
          <a:custGeom>
            <a:avLst/>
            <a:gdLst/>
            <a:ahLst/>
            <a:cxnLst/>
            <a:rect r="r" b="b" t="t" l="l"/>
            <a:pathLst>
              <a:path h="989348" w="11987219">
                <a:moveTo>
                  <a:pt x="0" y="0"/>
                </a:moveTo>
                <a:lnTo>
                  <a:pt x="11987219" y="0"/>
                </a:lnTo>
                <a:lnTo>
                  <a:pt x="11987219" y="989349"/>
                </a:lnTo>
                <a:lnTo>
                  <a:pt x="0" y="989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6381"/>
            <a:ext cx="11801716" cy="12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31"/>
              </a:lnSpc>
              <a:spcBef>
                <a:spcPct val="0"/>
              </a:spcBef>
            </a:pPr>
            <a:r>
              <a:rPr lang="en-US" sz="7022">
                <a:solidFill>
                  <a:srgbClr val="000000"/>
                </a:solidFill>
                <a:latin typeface="Gagalin"/>
              </a:rPr>
              <a:t>Class ManageCustomer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32182" y="4567243"/>
            <a:ext cx="12846821" cy="46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// Method:     </a:t>
            </a:r>
          </a:p>
          <a:p>
            <a:pPr algn="ctr" marL="906780" indent="-453390" lvl="1">
              <a:lnSpc>
                <a:spcPts val="4242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Getter Setter</a:t>
            </a:r>
          </a:p>
          <a:p>
            <a:pPr algn="ctr" marL="906780" indent="-453390" lvl="1">
              <a:lnSpc>
                <a:spcPts val="4242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AddCustomer </a:t>
            </a:r>
          </a:p>
          <a:p>
            <a:pPr algn="ctr" marL="906780" indent="-453390" lvl="1">
              <a:lnSpc>
                <a:spcPts val="4242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DeleteCustomer </a:t>
            </a:r>
          </a:p>
          <a:p>
            <a:pPr algn="ctr" marL="906780" indent="-453390" lvl="1">
              <a:lnSpc>
                <a:spcPts val="4242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FindCustomer</a:t>
            </a:r>
          </a:p>
          <a:p>
            <a:pPr algn="ctr" marL="906780" indent="-453390" lvl="1">
              <a:lnSpc>
                <a:spcPts val="4242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SearchCustomerByID</a:t>
            </a:r>
          </a:p>
          <a:p>
            <a:pPr algn="ctr" marL="906780" indent="-453390" lvl="1">
              <a:lnSpc>
                <a:spcPts val="4242"/>
              </a:lnSpc>
              <a:buAutoNum type="arabicPeriod" startAt="1"/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SearchCustomerByName </a:t>
            </a:r>
          </a:p>
          <a:p>
            <a:pPr algn="ctr">
              <a:lnSpc>
                <a:spcPts val="3457"/>
              </a:lnSpc>
            </a:pPr>
          </a:p>
          <a:p>
            <a:pPr algn="ctr">
              <a:lnSpc>
                <a:spcPts val="3457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305" y="802769"/>
            <a:ext cx="17557390" cy="8681463"/>
          </a:xfrm>
          <a:custGeom>
            <a:avLst/>
            <a:gdLst/>
            <a:ahLst/>
            <a:cxnLst/>
            <a:rect r="r" b="b" t="t" l="l"/>
            <a:pathLst>
              <a:path h="8681463" w="17557390">
                <a:moveTo>
                  <a:pt x="0" y="0"/>
                </a:moveTo>
                <a:lnTo>
                  <a:pt x="17557390" y="0"/>
                </a:lnTo>
                <a:lnTo>
                  <a:pt x="17557390" y="8681462"/>
                </a:lnTo>
                <a:lnTo>
                  <a:pt x="0" y="8681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13915">
            <a:off x="792276" y="332641"/>
            <a:ext cx="1717599" cy="2198526"/>
          </a:xfrm>
          <a:custGeom>
            <a:avLst/>
            <a:gdLst/>
            <a:ahLst/>
            <a:cxnLst/>
            <a:rect r="r" b="b" t="t" l="l"/>
            <a:pathLst>
              <a:path h="2198526" w="1717599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8761">
            <a:off x="14882009" y="278946"/>
            <a:ext cx="2896292" cy="2577700"/>
          </a:xfrm>
          <a:custGeom>
            <a:avLst/>
            <a:gdLst/>
            <a:ahLst/>
            <a:cxnLst/>
            <a:rect r="r" b="b" t="t" l="l"/>
            <a:pathLst>
              <a:path h="2577700" w="2896292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272" y="407295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37487" y="5789838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7035" y="3584738"/>
            <a:ext cx="893200" cy="623007"/>
          </a:xfrm>
          <a:custGeom>
            <a:avLst/>
            <a:gdLst/>
            <a:ahLst/>
            <a:cxnLst/>
            <a:rect r="r" b="b" t="t" l="l"/>
            <a:pathLst>
              <a:path h="623007" w="893200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30155" y="4555694"/>
            <a:ext cx="1355946" cy="945772"/>
          </a:xfrm>
          <a:custGeom>
            <a:avLst/>
            <a:gdLst/>
            <a:ahLst/>
            <a:cxnLst/>
            <a:rect r="r" b="b" t="t" l="l"/>
            <a:pathLst>
              <a:path h="945772" w="1355946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17316">
            <a:off x="15624081" y="7812509"/>
            <a:ext cx="1412148" cy="1886007"/>
          </a:xfrm>
          <a:custGeom>
            <a:avLst/>
            <a:gdLst/>
            <a:ahLst/>
            <a:cxnLst/>
            <a:rect r="r" b="b" t="t" l="l"/>
            <a:pathLst>
              <a:path h="1886007" w="1412148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81703" y="4390523"/>
            <a:ext cx="7160160" cy="293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1.Trần Mai Anh</a:t>
            </a:r>
          </a:p>
          <a:p>
            <a:pPr algn="ctr">
              <a:lnSpc>
                <a:spcPts val="4242"/>
              </a:lnSpc>
            </a:pPr>
          </a:p>
          <a:p>
            <a:pPr algn="ctr">
              <a:lnSpc>
                <a:spcPts val="4242"/>
              </a:lnSpc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2.  Phan Ngọc Hạnh Nhi</a:t>
            </a:r>
          </a:p>
          <a:p>
            <a:pPr algn="ctr">
              <a:lnSpc>
                <a:spcPts val="3457"/>
              </a:lnSpc>
            </a:pPr>
          </a:p>
          <a:p>
            <a:pPr algn="ctr">
              <a:lnSpc>
                <a:spcPts val="3457"/>
              </a:lnSpc>
            </a:pPr>
          </a:p>
          <a:p>
            <a:pPr algn="ctr">
              <a:lnSpc>
                <a:spcPts val="345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174599" y="788068"/>
            <a:ext cx="17545993" cy="13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 Members: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536841" y="4265260"/>
            <a:ext cx="6004559" cy="262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BILL MANAGEMENT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84953" y="3726316"/>
            <a:ext cx="3433988" cy="4114800"/>
          </a:xfrm>
          <a:custGeom>
            <a:avLst/>
            <a:gdLst/>
            <a:ahLst/>
            <a:cxnLst/>
            <a:rect r="r" b="b" t="t" l="l"/>
            <a:pathLst>
              <a:path h="4114800" w="3433988">
                <a:moveTo>
                  <a:pt x="0" y="0"/>
                </a:moveTo>
                <a:lnTo>
                  <a:pt x="3433988" y="0"/>
                </a:lnTo>
                <a:lnTo>
                  <a:pt x="3433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53920" y="3268341"/>
            <a:ext cx="3178683" cy="4114800"/>
          </a:xfrm>
          <a:custGeom>
            <a:avLst/>
            <a:gdLst/>
            <a:ahLst/>
            <a:cxnLst/>
            <a:rect r="r" b="b" t="t" l="l"/>
            <a:pathLst>
              <a:path h="4114800" w="3178683">
                <a:moveTo>
                  <a:pt x="0" y="0"/>
                </a:moveTo>
                <a:lnTo>
                  <a:pt x="3178683" y="0"/>
                </a:lnTo>
                <a:lnTo>
                  <a:pt x="31786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3739" y="340503"/>
            <a:ext cx="12263524" cy="9605995"/>
          </a:xfrm>
          <a:custGeom>
            <a:avLst/>
            <a:gdLst/>
            <a:ahLst/>
            <a:cxnLst/>
            <a:rect r="r" b="b" t="t" l="l"/>
            <a:pathLst>
              <a:path h="9605995" w="12263524">
                <a:moveTo>
                  <a:pt x="0" y="0"/>
                </a:moveTo>
                <a:lnTo>
                  <a:pt x="12263523" y="0"/>
                </a:lnTo>
                <a:lnTo>
                  <a:pt x="12263523" y="9605994"/>
                </a:lnTo>
                <a:lnTo>
                  <a:pt x="0" y="9605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87470" y="601034"/>
            <a:ext cx="11171830" cy="4331934"/>
          </a:xfrm>
          <a:custGeom>
            <a:avLst/>
            <a:gdLst/>
            <a:ahLst/>
            <a:cxnLst/>
            <a:rect r="r" b="b" t="t" l="l"/>
            <a:pathLst>
              <a:path h="4331934" w="11171830">
                <a:moveTo>
                  <a:pt x="0" y="0"/>
                </a:moveTo>
                <a:lnTo>
                  <a:pt x="11171830" y="0"/>
                </a:lnTo>
                <a:lnTo>
                  <a:pt x="11171830" y="4331934"/>
                </a:lnTo>
                <a:lnTo>
                  <a:pt x="0" y="433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72025" y="-6805"/>
            <a:ext cx="4536243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Class food  Bill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68199" y="6822474"/>
            <a:ext cx="7160160" cy="142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// Method:     </a:t>
            </a:r>
            <a:r>
              <a:rPr lang="en-US" sz="4200">
                <a:solidFill>
                  <a:srgbClr val="000000"/>
                </a:solidFill>
                <a:latin typeface="Roca One"/>
              </a:rPr>
              <a:t>Getter Setter</a:t>
            </a:r>
            <a:r>
              <a:rPr lang="en-US" sz="4200">
                <a:solidFill>
                  <a:srgbClr val="000000"/>
                </a:solidFill>
                <a:latin typeface="Roca One"/>
              </a:rPr>
              <a:t> </a:t>
            </a:r>
          </a:p>
          <a:p>
            <a:pPr algn="ctr">
              <a:lnSpc>
                <a:spcPts val="3457"/>
              </a:lnSpc>
            </a:pPr>
          </a:p>
          <a:p>
            <a:pPr algn="ctr">
              <a:lnSpc>
                <a:spcPts val="3457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0573" y="1321112"/>
            <a:ext cx="11272014" cy="962245"/>
          </a:xfrm>
          <a:custGeom>
            <a:avLst/>
            <a:gdLst/>
            <a:ahLst/>
            <a:cxnLst/>
            <a:rect r="r" b="b" t="t" l="l"/>
            <a:pathLst>
              <a:path h="962245" w="11272014">
                <a:moveTo>
                  <a:pt x="0" y="0"/>
                </a:moveTo>
                <a:lnTo>
                  <a:pt x="11272014" y="0"/>
                </a:lnTo>
                <a:lnTo>
                  <a:pt x="11272014" y="962245"/>
                </a:lnTo>
                <a:lnTo>
                  <a:pt x="0" y="962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04443" y="3050918"/>
            <a:ext cx="13079114" cy="6141713"/>
          </a:xfrm>
          <a:custGeom>
            <a:avLst/>
            <a:gdLst/>
            <a:ahLst/>
            <a:cxnLst/>
            <a:rect r="r" b="b" t="t" l="l"/>
            <a:pathLst>
              <a:path h="6141713" w="13079114">
                <a:moveTo>
                  <a:pt x="0" y="0"/>
                </a:moveTo>
                <a:lnTo>
                  <a:pt x="13079114" y="0"/>
                </a:lnTo>
                <a:lnTo>
                  <a:pt x="13079114" y="6141713"/>
                </a:lnTo>
                <a:lnTo>
                  <a:pt x="0" y="6141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24683">
            <a:off x="69986" y="-69194"/>
            <a:ext cx="6446757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Class Manage foodBill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3806" y="1436348"/>
            <a:ext cx="12943732" cy="4203377"/>
          </a:xfrm>
          <a:custGeom>
            <a:avLst/>
            <a:gdLst/>
            <a:ahLst/>
            <a:cxnLst/>
            <a:rect r="r" b="b" t="t" l="l"/>
            <a:pathLst>
              <a:path h="4203377" w="12943732">
                <a:moveTo>
                  <a:pt x="0" y="0"/>
                </a:moveTo>
                <a:lnTo>
                  <a:pt x="12943732" y="0"/>
                </a:lnTo>
                <a:lnTo>
                  <a:pt x="12943732" y="4203377"/>
                </a:lnTo>
                <a:lnTo>
                  <a:pt x="0" y="4203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0826" y="-1117"/>
            <a:ext cx="6446757" cy="129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Class MainBill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49444" y="6181019"/>
            <a:ext cx="7160160" cy="142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>
                <a:solidFill>
                  <a:srgbClr val="000000"/>
                </a:solidFill>
                <a:latin typeface="Roca One"/>
              </a:rPr>
              <a:t>// Method:     </a:t>
            </a:r>
            <a:r>
              <a:rPr lang="en-US" sz="4200">
                <a:solidFill>
                  <a:srgbClr val="000000"/>
                </a:solidFill>
                <a:latin typeface="Roca One"/>
              </a:rPr>
              <a:t>Getter Setter</a:t>
            </a:r>
            <a:r>
              <a:rPr lang="en-US" sz="4200">
                <a:solidFill>
                  <a:srgbClr val="000000"/>
                </a:solidFill>
                <a:latin typeface="Roca One"/>
              </a:rPr>
              <a:t> </a:t>
            </a:r>
          </a:p>
          <a:p>
            <a:pPr algn="ctr">
              <a:lnSpc>
                <a:spcPts val="3457"/>
              </a:lnSpc>
            </a:pPr>
          </a:p>
          <a:p>
            <a:pPr algn="ctr">
              <a:lnSpc>
                <a:spcPts val="3457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99516" y="207695"/>
            <a:ext cx="12473532" cy="9871611"/>
          </a:xfrm>
          <a:custGeom>
            <a:avLst/>
            <a:gdLst/>
            <a:ahLst/>
            <a:cxnLst/>
            <a:rect r="r" b="b" t="t" l="l"/>
            <a:pathLst>
              <a:path h="9871611" w="12473532">
                <a:moveTo>
                  <a:pt x="0" y="0"/>
                </a:moveTo>
                <a:lnTo>
                  <a:pt x="12473532" y="0"/>
                </a:lnTo>
                <a:lnTo>
                  <a:pt x="12473532" y="9871610"/>
                </a:lnTo>
                <a:lnTo>
                  <a:pt x="0" y="987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10232" y="-757809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4" y="0"/>
                </a:lnTo>
                <a:lnTo>
                  <a:pt x="5077864" y="4868402"/>
                </a:lnTo>
                <a:lnTo>
                  <a:pt x="0" y="486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67001"/>
            <a:ext cx="16309719" cy="704987"/>
          </a:xfrm>
          <a:custGeom>
            <a:avLst/>
            <a:gdLst/>
            <a:ahLst/>
            <a:cxnLst/>
            <a:rect r="r" b="b" t="t" l="l"/>
            <a:pathLst>
              <a:path h="704987" w="16309719">
                <a:moveTo>
                  <a:pt x="0" y="0"/>
                </a:moveTo>
                <a:lnTo>
                  <a:pt x="16309719" y="0"/>
                </a:lnTo>
                <a:lnTo>
                  <a:pt x="16309719" y="704988"/>
                </a:lnTo>
                <a:lnTo>
                  <a:pt x="0" y="704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22" r="0" b="-48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54677"/>
            <a:ext cx="16309719" cy="5642115"/>
          </a:xfrm>
          <a:custGeom>
            <a:avLst/>
            <a:gdLst/>
            <a:ahLst/>
            <a:cxnLst/>
            <a:rect r="r" b="b" t="t" l="l"/>
            <a:pathLst>
              <a:path h="5642115" w="16309719">
                <a:moveTo>
                  <a:pt x="0" y="0"/>
                </a:moveTo>
                <a:lnTo>
                  <a:pt x="16309719" y="0"/>
                </a:lnTo>
                <a:lnTo>
                  <a:pt x="16309719" y="5642115"/>
                </a:lnTo>
                <a:lnTo>
                  <a:pt x="0" y="5642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24683">
            <a:off x="69986" y="-69194"/>
            <a:ext cx="6446757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Class manage MainBill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2394" y="443215"/>
            <a:ext cx="11763212" cy="9400569"/>
          </a:xfrm>
          <a:custGeom>
            <a:avLst/>
            <a:gdLst/>
            <a:ahLst/>
            <a:cxnLst/>
            <a:rect r="r" b="b" t="t" l="l"/>
            <a:pathLst>
              <a:path h="9400569" w="11763212">
                <a:moveTo>
                  <a:pt x="0" y="0"/>
                </a:moveTo>
                <a:lnTo>
                  <a:pt x="11763212" y="0"/>
                </a:lnTo>
                <a:lnTo>
                  <a:pt x="11763212" y="9400570"/>
                </a:lnTo>
                <a:lnTo>
                  <a:pt x="0" y="9400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4097848" y="3894213"/>
            <a:ext cx="6507056" cy="262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REVENUE MANAGEMENT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4276896"/>
            <a:ext cx="2850434" cy="4114800"/>
          </a:xfrm>
          <a:custGeom>
            <a:avLst/>
            <a:gdLst/>
            <a:ahLst/>
            <a:cxnLst/>
            <a:rect r="r" b="b" t="t" l="l"/>
            <a:pathLst>
              <a:path h="4114800" w="2850434">
                <a:moveTo>
                  <a:pt x="0" y="0"/>
                </a:moveTo>
                <a:lnTo>
                  <a:pt x="2850434" y="0"/>
                </a:lnTo>
                <a:lnTo>
                  <a:pt x="2850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97957" y="4004755"/>
            <a:ext cx="5711576" cy="2277491"/>
          </a:xfrm>
          <a:custGeom>
            <a:avLst/>
            <a:gdLst/>
            <a:ahLst/>
            <a:cxnLst/>
            <a:rect r="r" b="b" t="t" l="l"/>
            <a:pathLst>
              <a:path h="2277491" w="5711576">
                <a:moveTo>
                  <a:pt x="0" y="0"/>
                </a:moveTo>
                <a:lnTo>
                  <a:pt x="5711576" y="0"/>
                </a:lnTo>
                <a:lnTo>
                  <a:pt x="5711576" y="2277490"/>
                </a:lnTo>
                <a:lnTo>
                  <a:pt x="0" y="227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1993" y="376606"/>
            <a:ext cx="13553583" cy="9533789"/>
          </a:xfrm>
          <a:custGeom>
            <a:avLst/>
            <a:gdLst/>
            <a:ahLst/>
            <a:cxnLst/>
            <a:rect r="r" b="b" t="t" l="l"/>
            <a:pathLst>
              <a:path h="9533789" w="13553583">
                <a:moveTo>
                  <a:pt x="0" y="0"/>
                </a:moveTo>
                <a:lnTo>
                  <a:pt x="13553583" y="0"/>
                </a:lnTo>
                <a:lnTo>
                  <a:pt x="13553583" y="9533788"/>
                </a:lnTo>
                <a:lnTo>
                  <a:pt x="0" y="9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13915">
            <a:off x="792276" y="332641"/>
            <a:ext cx="1717599" cy="2198526"/>
          </a:xfrm>
          <a:custGeom>
            <a:avLst/>
            <a:gdLst/>
            <a:ahLst/>
            <a:cxnLst/>
            <a:rect r="r" b="b" t="t" l="l"/>
            <a:pathLst>
              <a:path h="2198526" w="1717599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8761">
            <a:off x="14882009" y="278946"/>
            <a:ext cx="2896292" cy="2577700"/>
          </a:xfrm>
          <a:custGeom>
            <a:avLst/>
            <a:gdLst/>
            <a:ahLst/>
            <a:cxnLst/>
            <a:rect r="r" b="b" t="t" l="l"/>
            <a:pathLst>
              <a:path h="2577700" w="2896292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272" y="407295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37487" y="5789838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7035" y="3584738"/>
            <a:ext cx="893200" cy="623007"/>
          </a:xfrm>
          <a:custGeom>
            <a:avLst/>
            <a:gdLst/>
            <a:ahLst/>
            <a:cxnLst/>
            <a:rect r="r" b="b" t="t" l="l"/>
            <a:pathLst>
              <a:path h="623007" w="893200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30155" y="4555694"/>
            <a:ext cx="1355946" cy="945772"/>
          </a:xfrm>
          <a:custGeom>
            <a:avLst/>
            <a:gdLst/>
            <a:ahLst/>
            <a:cxnLst/>
            <a:rect r="r" b="b" t="t" l="l"/>
            <a:pathLst>
              <a:path h="945772" w="1355946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17316">
            <a:off x="15624081" y="7812509"/>
            <a:ext cx="1412148" cy="1886007"/>
          </a:xfrm>
          <a:custGeom>
            <a:avLst/>
            <a:gdLst/>
            <a:ahLst/>
            <a:cxnLst/>
            <a:rect r="r" b="b" t="t" l="l"/>
            <a:pathLst>
              <a:path h="1886007" w="1412148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20911" y="3314496"/>
            <a:ext cx="7160160" cy="643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3636"/>
              </a:lnSpc>
              <a:buAutoNum type="arabicPeriod" startAt="1"/>
            </a:pPr>
            <a:r>
              <a:rPr lang="en-US" sz="3600">
                <a:solidFill>
                  <a:srgbClr val="000000"/>
                </a:solidFill>
                <a:latin typeface="Roca One"/>
              </a:rPr>
              <a:t>Login and Account</a:t>
            </a:r>
          </a:p>
          <a:p>
            <a:pPr algn="ctr">
              <a:lnSpc>
                <a:spcPts val="3636"/>
              </a:lnSpc>
            </a:pPr>
            <a:r>
              <a:rPr lang="en-US" sz="3600">
                <a:solidFill>
                  <a:srgbClr val="000000"/>
                </a:solidFill>
                <a:latin typeface="Roca One"/>
              </a:rPr>
              <a:t> </a:t>
            </a:r>
          </a:p>
          <a:p>
            <a:pPr algn="ctr">
              <a:lnSpc>
                <a:spcPts val="3636"/>
              </a:lnSpc>
            </a:pPr>
            <a:r>
              <a:rPr lang="en-US" sz="3600">
                <a:solidFill>
                  <a:srgbClr val="000000"/>
                </a:solidFill>
                <a:latin typeface="Roca One"/>
              </a:rPr>
              <a:t>Registration</a:t>
            </a:r>
          </a:p>
          <a:p>
            <a:pPr algn="ctr">
              <a:lnSpc>
                <a:spcPts val="3636"/>
              </a:lnSpc>
            </a:pPr>
          </a:p>
          <a:p>
            <a:pPr algn="ctr">
              <a:lnSpc>
                <a:spcPts val="3636"/>
              </a:lnSpc>
            </a:pPr>
            <a:r>
              <a:rPr lang="en-US" sz="3600">
                <a:solidFill>
                  <a:srgbClr val="000000"/>
                </a:solidFill>
                <a:latin typeface="Roca One"/>
              </a:rPr>
              <a:t>2. Food Management</a:t>
            </a:r>
          </a:p>
          <a:p>
            <a:pPr algn="ctr">
              <a:lnSpc>
                <a:spcPts val="3636"/>
              </a:lnSpc>
            </a:pPr>
          </a:p>
          <a:p>
            <a:pPr algn="ctr">
              <a:lnSpc>
                <a:spcPts val="3636"/>
              </a:lnSpc>
            </a:pPr>
            <a:r>
              <a:rPr lang="en-US" sz="3600">
                <a:solidFill>
                  <a:srgbClr val="000000"/>
                </a:solidFill>
                <a:latin typeface="Roca One"/>
              </a:rPr>
              <a:t>3. Customer Management</a:t>
            </a:r>
          </a:p>
          <a:p>
            <a:pPr algn="ctr">
              <a:lnSpc>
                <a:spcPts val="3636"/>
              </a:lnSpc>
            </a:pPr>
          </a:p>
          <a:p>
            <a:pPr algn="ctr">
              <a:lnSpc>
                <a:spcPts val="3636"/>
              </a:lnSpc>
            </a:pPr>
            <a:r>
              <a:rPr lang="en-US" sz="3600">
                <a:solidFill>
                  <a:srgbClr val="000000"/>
                </a:solidFill>
                <a:latin typeface="Roca One"/>
              </a:rPr>
              <a:t>4. Bill Management</a:t>
            </a:r>
          </a:p>
          <a:p>
            <a:pPr algn="ctr">
              <a:lnSpc>
                <a:spcPts val="3636"/>
              </a:lnSpc>
            </a:pPr>
          </a:p>
          <a:p>
            <a:pPr algn="ctr">
              <a:lnSpc>
                <a:spcPts val="3636"/>
              </a:lnSpc>
            </a:pPr>
            <a:r>
              <a:rPr lang="en-US" sz="3600">
                <a:solidFill>
                  <a:srgbClr val="000000"/>
                </a:solidFill>
                <a:latin typeface="Roca One"/>
              </a:rPr>
              <a:t>5. Revenue Management</a:t>
            </a:r>
          </a:p>
          <a:p>
            <a:pPr algn="ctr">
              <a:lnSpc>
                <a:spcPts val="3636"/>
              </a:lnSpc>
            </a:pPr>
          </a:p>
          <a:p>
            <a:pPr algn="ctr">
              <a:lnSpc>
                <a:spcPts val="3636"/>
              </a:lnSpc>
            </a:pPr>
          </a:p>
          <a:p>
            <a:pPr algn="ctr">
              <a:lnSpc>
                <a:spcPts val="363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174599" y="788068"/>
            <a:ext cx="17545993" cy="13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 five main features: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1099" y="430503"/>
            <a:ext cx="12512161" cy="8930889"/>
          </a:xfrm>
          <a:custGeom>
            <a:avLst/>
            <a:gdLst/>
            <a:ahLst/>
            <a:cxnLst/>
            <a:rect r="r" b="b" t="t" l="l"/>
            <a:pathLst>
              <a:path h="8930889" w="12512161">
                <a:moveTo>
                  <a:pt x="0" y="0"/>
                </a:moveTo>
                <a:lnTo>
                  <a:pt x="12512162" y="0"/>
                </a:lnTo>
                <a:lnTo>
                  <a:pt x="12512162" y="8930890"/>
                </a:lnTo>
                <a:lnTo>
                  <a:pt x="0" y="893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689" y="1160948"/>
            <a:ext cx="16894253" cy="7464188"/>
          </a:xfrm>
          <a:custGeom>
            <a:avLst/>
            <a:gdLst/>
            <a:ahLst/>
            <a:cxnLst/>
            <a:rect r="r" b="b" t="t" l="l"/>
            <a:pathLst>
              <a:path h="7464188" w="16894253">
                <a:moveTo>
                  <a:pt x="0" y="0"/>
                </a:moveTo>
                <a:lnTo>
                  <a:pt x="16894254" y="0"/>
                </a:lnTo>
                <a:lnTo>
                  <a:pt x="16894254" y="7464188"/>
                </a:lnTo>
                <a:lnTo>
                  <a:pt x="0" y="7464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430" t="0" r="0" b="-84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50191" y="2411571"/>
            <a:ext cx="12558859" cy="1584667"/>
          </a:xfrm>
          <a:custGeom>
            <a:avLst/>
            <a:gdLst/>
            <a:ahLst/>
            <a:cxnLst/>
            <a:rect r="r" b="b" t="t" l="l"/>
            <a:pathLst>
              <a:path h="1584667" w="12558859">
                <a:moveTo>
                  <a:pt x="0" y="0"/>
                </a:moveTo>
                <a:lnTo>
                  <a:pt x="12558859" y="0"/>
                </a:lnTo>
                <a:lnTo>
                  <a:pt x="12558859" y="1584668"/>
                </a:lnTo>
                <a:lnTo>
                  <a:pt x="0" y="1584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93194" y="4299520"/>
            <a:ext cx="11452382" cy="3601007"/>
          </a:xfrm>
          <a:custGeom>
            <a:avLst/>
            <a:gdLst/>
            <a:ahLst/>
            <a:cxnLst/>
            <a:rect r="r" b="b" t="t" l="l"/>
            <a:pathLst>
              <a:path h="3601007" w="11452382">
                <a:moveTo>
                  <a:pt x="0" y="0"/>
                </a:moveTo>
                <a:lnTo>
                  <a:pt x="11452382" y="0"/>
                </a:lnTo>
                <a:lnTo>
                  <a:pt x="11452382" y="3601007"/>
                </a:lnTo>
                <a:lnTo>
                  <a:pt x="0" y="3601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5594" y="500097"/>
            <a:ext cx="13116812" cy="9286805"/>
          </a:xfrm>
          <a:custGeom>
            <a:avLst/>
            <a:gdLst/>
            <a:ahLst/>
            <a:cxnLst/>
            <a:rect r="r" b="b" t="t" l="l"/>
            <a:pathLst>
              <a:path h="9286805" w="13116812">
                <a:moveTo>
                  <a:pt x="0" y="0"/>
                </a:moveTo>
                <a:lnTo>
                  <a:pt x="13116812" y="0"/>
                </a:lnTo>
                <a:lnTo>
                  <a:pt x="13116812" y="9286806"/>
                </a:lnTo>
                <a:lnTo>
                  <a:pt x="0" y="928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6125258" y="4316107"/>
            <a:ext cx="6490197" cy="148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79"/>
              </a:lnSpc>
              <a:spcBef>
                <a:spcPct val="0"/>
              </a:spcBef>
            </a:pPr>
            <a:r>
              <a:rPr lang="en-US" sz="8628">
                <a:solidFill>
                  <a:srgbClr val="000000"/>
                </a:solidFill>
                <a:latin typeface="Gagalin"/>
              </a:rPr>
              <a:t>Future Plan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71990" y="4276896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66115">
            <a:off x="13588821" y="8047524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11362" y="-591505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3" y="0"/>
                </a:lnTo>
                <a:lnTo>
                  <a:pt x="5077863" y="4868401"/>
                </a:lnTo>
                <a:lnTo>
                  <a:pt x="0" y="4868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69373" y="2959745"/>
            <a:ext cx="12149254" cy="455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1. AI technology:</a:t>
            </a:r>
          </a:p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Analyze data, predict trends, automate suggestions.</a:t>
            </a:r>
          </a:p>
          <a:p>
            <a:pPr algn="ctr">
              <a:lnSpc>
                <a:spcPts val="3232"/>
              </a:lnSpc>
            </a:pPr>
          </a:p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2. Promotion Features:</a:t>
            </a:r>
          </a:p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Create a list of potential customers, from there create a membership card to earn points and an automatic promotion system, updating real-time incentives.</a:t>
            </a:r>
          </a:p>
          <a:p>
            <a:pPr algn="ctr">
              <a:lnSpc>
                <a:spcPts val="3232"/>
              </a:lnSpc>
            </a:pPr>
          </a:p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3. External Service Links:</a:t>
            </a:r>
          </a:p>
          <a:p>
            <a:pPr algn="ctr">
              <a:lnSpc>
                <a:spcPts val="3232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Integrate table booking, delivery, and employee management.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517316">
            <a:off x="15553792" y="542686"/>
            <a:ext cx="1412148" cy="1886007"/>
          </a:xfrm>
          <a:custGeom>
            <a:avLst/>
            <a:gdLst/>
            <a:ahLst/>
            <a:cxnLst/>
            <a:rect r="r" b="b" t="t" l="l"/>
            <a:pathLst>
              <a:path h="1886007" w="1412148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3319588" y="3592372"/>
            <a:ext cx="11424193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000000"/>
                </a:solidFill>
                <a:latin typeface="Gagalin"/>
              </a:rPr>
              <a:t>q&amp;A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14710"/>
            <a:ext cx="16631266" cy="326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3"/>
              </a:lnSpc>
            </a:pPr>
            <a:r>
              <a:rPr lang="en-US" sz="12593">
                <a:solidFill>
                  <a:srgbClr val="2E2C7F"/>
                </a:solidFill>
                <a:latin typeface="Gagalin"/>
              </a:rPr>
              <a:t>Thanks for </a:t>
            </a:r>
          </a:p>
          <a:p>
            <a:pPr algn="ctr">
              <a:lnSpc>
                <a:spcPts val="12593"/>
              </a:lnSpc>
            </a:pPr>
            <a:r>
              <a:rPr lang="en-US" sz="12593">
                <a:solidFill>
                  <a:srgbClr val="2E2C7F"/>
                </a:solidFill>
                <a:latin typeface="Gagalin"/>
              </a:rPr>
              <a:t>LISTENING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9797">
            <a:off x="9419189" y="3309400"/>
            <a:ext cx="5149268" cy="4357568"/>
          </a:xfrm>
          <a:custGeom>
            <a:avLst/>
            <a:gdLst/>
            <a:ahLst/>
            <a:cxnLst/>
            <a:rect r="r" b="b" t="t" l="l"/>
            <a:pathLst>
              <a:path h="4357568" w="51492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6656" y="4197943"/>
            <a:ext cx="2790583" cy="4114800"/>
          </a:xfrm>
          <a:custGeom>
            <a:avLst/>
            <a:gdLst/>
            <a:ahLst/>
            <a:cxnLst/>
            <a:rect r="r" b="b" t="t" l="l"/>
            <a:pathLst>
              <a:path h="4114800" w="2790583">
                <a:moveTo>
                  <a:pt x="0" y="0"/>
                </a:moveTo>
                <a:lnTo>
                  <a:pt x="2790583" y="0"/>
                </a:lnTo>
                <a:lnTo>
                  <a:pt x="27905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24683">
            <a:off x="3508935" y="4289230"/>
            <a:ext cx="5989409" cy="262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</a:pPr>
            <a:r>
              <a:rPr lang="en-US" sz="7518">
                <a:solidFill>
                  <a:srgbClr val="000000"/>
                </a:solidFill>
                <a:latin typeface="Gagalin"/>
              </a:rPr>
              <a:t>LOGIN AND</a:t>
            </a:r>
          </a:p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REGISTRATION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5690" y="602873"/>
            <a:ext cx="16636620" cy="9081254"/>
          </a:xfrm>
          <a:custGeom>
            <a:avLst/>
            <a:gdLst/>
            <a:ahLst/>
            <a:cxnLst/>
            <a:rect r="r" b="b" t="t" l="l"/>
            <a:pathLst>
              <a:path h="9081254" w="16636620">
                <a:moveTo>
                  <a:pt x="0" y="0"/>
                </a:moveTo>
                <a:lnTo>
                  <a:pt x="16636620" y="0"/>
                </a:lnTo>
                <a:lnTo>
                  <a:pt x="16636620" y="9081254"/>
                </a:lnTo>
                <a:lnTo>
                  <a:pt x="0" y="908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42520" y="1028700"/>
            <a:ext cx="10454432" cy="2660447"/>
          </a:xfrm>
          <a:custGeom>
            <a:avLst/>
            <a:gdLst/>
            <a:ahLst/>
            <a:cxnLst/>
            <a:rect r="r" b="b" t="t" l="l"/>
            <a:pathLst>
              <a:path h="2660447" w="10454432">
                <a:moveTo>
                  <a:pt x="0" y="0"/>
                </a:moveTo>
                <a:lnTo>
                  <a:pt x="10454431" y="0"/>
                </a:lnTo>
                <a:lnTo>
                  <a:pt x="10454431" y="2660447"/>
                </a:lnTo>
                <a:lnTo>
                  <a:pt x="0" y="2660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42520" y="5037644"/>
            <a:ext cx="9125007" cy="4487623"/>
          </a:xfrm>
          <a:custGeom>
            <a:avLst/>
            <a:gdLst/>
            <a:ahLst/>
            <a:cxnLst/>
            <a:rect r="r" b="b" t="t" l="l"/>
            <a:pathLst>
              <a:path h="4487623" w="9125007">
                <a:moveTo>
                  <a:pt x="0" y="0"/>
                </a:moveTo>
                <a:lnTo>
                  <a:pt x="9125007" y="0"/>
                </a:lnTo>
                <a:lnTo>
                  <a:pt x="9125007" y="4487622"/>
                </a:lnTo>
                <a:lnTo>
                  <a:pt x="0" y="448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3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24683">
            <a:off x="72025" y="3526104"/>
            <a:ext cx="4536243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class owner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7913" y="81998"/>
            <a:ext cx="12162573" cy="10123003"/>
          </a:xfrm>
          <a:custGeom>
            <a:avLst/>
            <a:gdLst/>
            <a:ahLst/>
            <a:cxnLst/>
            <a:rect r="r" b="b" t="t" l="l"/>
            <a:pathLst>
              <a:path h="10123003" w="12162573">
                <a:moveTo>
                  <a:pt x="0" y="0"/>
                </a:moveTo>
                <a:lnTo>
                  <a:pt x="12162573" y="0"/>
                </a:lnTo>
                <a:lnTo>
                  <a:pt x="12162573" y="10123004"/>
                </a:lnTo>
                <a:lnTo>
                  <a:pt x="0" y="10123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224683">
            <a:off x="72025" y="3526104"/>
            <a:ext cx="4536243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Sign in button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6980" y="692523"/>
            <a:ext cx="17354041" cy="8901955"/>
          </a:xfrm>
          <a:custGeom>
            <a:avLst/>
            <a:gdLst/>
            <a:ahLst/>
            <a:cxnLst/>
            <a:rect r="r" b="b" t="t" l="l"/>
            <a:pathLst>
              <a:path h="8901955" w="17354041">
                <a:moveTo>
                  <a:pt x="0" y="0"/>
                </a:moveTo>
                <a:lnTo>
                  <a:pt x="17354040" y="0"/>
                </a:lnTo>
                <a:lnTo>
                  <a:pt x="17354040" y="8901954"/>
                </a:lnTo>
                <a:lnTo>
                  <a:pt x="0" y="8901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6761" y="257093"/>
            <a:ext cx="12922539" cy="9246579"/>
          </a:xfrm>
          <a:custGeom>
            <a:avLst/>
            <a:gdLst/>
            <a:ahLst/>
            <a:cxnLst/>
            <a:rect r="r" b="b" t="t" l="l"/>
            <a:pathLst>
              <a:path h="9246579" w="12922539">
                <a:moveTo>
                  <a:pt x="0" y="0"/>
                </a:moveTo>
                <a:lnTo>
                  <a:pt x="12922539" y="0"/>
                </a:lnTo>
                <a:lnTo>
                  <a:pt x="12922539" y="9246579"/>
                </a:lnTo>
                <a:lnTo>
                  <a:pt x="0" y="924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24683">
            <a:off x="72025" y="3526104"/>
            <a:ext cx="4536243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000000"/>
                </a:solidFill>
                <a:latin typeface="Gagalin"/>
              </a:rPr>
              <a:t>sign up button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DAF_0XaPz2A</dc:identifier>
  <dcterms:modified xsi:type="dcterms:W3CDTF">2011-08-01T06:04:30Z</dcterms:modified>
  <cp:revision>1</cp:revision>
  <dc:title>Project oop</dc:title>
</cp:coreProperties>
</file>